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2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0693400" cy="7556500"/>
  <p:notesSz cx="10693400" cy="7556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144" autoAdjust="0"/>
  </p:normalViewPr>
  <p:slideViewPr>
    <p:cSldViewPr>
      <p:cViewPr varScale="1">
        <p:scale>
          <a:sx n="67" d="100"/>
          <a:sy n="67" d="100"/>
        </p:scale>
        <p:origin x="1579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C7DC9-42F7-4A6B-B46C-1506DEAF4430}" type="datetimeFigureOut">
              <a:rPr lang="en-IN" smtClean="0"/>
              <a:t>22-08-2023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41713" y="944563"/>
            <a:ext cx="3609975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00F7C-E644-4639-911B-A684A98FD7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704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200F7C-E644-4639-911B-A684A98FD79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519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260"/>
            <a:ext cx="9624060" cy="1209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7995"/>
            <a:ext cx="962406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EE620C-3B74-359E-114F-625FE7550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716142" cy="7556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61C81E-AAE8-33BE-D85B-F87D10CFF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703945" cy="75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2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3400" cy="755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3400" cy="755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00" y="0"/>
            <a:ext cx="10680700" cy="755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3400" cy="755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3400" cy="755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3400" cy="755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3400" cy="755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3400" cy="755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3400" cy="755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3400" cy="755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3400" cy="755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3400" cy="755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10"/>
            <a:ext cx="10693400" cy="7552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890"/>
            <a:ext cx="10693400" cy="7547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3400" cy="755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3400" cy="755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0" y="0"/>
            <a:ext cx="10690860" cy="755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952C9-E611-4265-728A-E5E377B33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40" y="1949450"/>
            <a:ext cx="106934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3400" cy="755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3400" cy="755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3400" cy="755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3400" cy="755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3400" cy="755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3400" cy="755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620" y="0"/>
            <a:ext cx="10701020" cy="755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0" y="0"/>
            <a:ext cx="10690860" cy="755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</TotalTime>
  <Words>1</Words>
  <Application>Microsoft Office PowerPoint</Application>
  <PresentationFormat>Custom</PresentationFormat>
  <Paragraphs>1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Kushagra Gupta</dc:creator>
  <cp:lastModifiedBy>Kushagra Gupta</cp:lastModifiedBy>
  <cp:revision>5</cp:revision>
  <dcterms:created xsi:type="dcterms:W3CDTF">2023-06-15T01:41:50Z</dcterms:created>
  <dcterms:modified xsi:type="dcterms:W3CDTF">2023-08-22T18:33:59Z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2023-06-15T00:00:00Z</vt:filetime>
  </property>
</Properties>
</file>